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oppi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oppins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italic.fntdata"/><Relationship Id="rId25" Type="http://schemas.openxmlformats.org/officeDocument/2006/relationships/font" Target="fonts/Poppins-bold.fntdata"/><Relationship Id="rId27" Type="http://schemas.openxmlformats.org/officeDocument/2006/relationships/font" Target="fonts/Poppi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sites.google.com/view/photoboothrentalslagunabeach/laguna-beach-photo-booths" TargetMode="External"/><Relationship Id="rId22" Type="http://schemas.openxmlformats.org/officeDocument/2006/relationships/hyperlink" Target="https://docs.google.com/document/d/1zwqxV-qqHcLhRVemf6bRm8zYSc1jjdiKggt-svrLahw/pub" TargetMode="External"/><Relationship Id="rId21" Type="http://schemas.openxmlformats.org/officeDocument/2006/relationships/hyperlink" Target="https://docs.google.com/document/d/1zwqxV-qqHcLhRVemf6bRm8zYSc1jjdiKggt-svrLahw/edit?usp=sharing" TargetMode="External"/><Relationship Id="rId24" Type="http://schemas.openxmlformats.org/officeDocument/2006/relationships/hyperlink" Target="https://docs.google.com/presentation/d/19khCslbfPiJDZ0XG9R3wFIMLf6ltrxuWy8CJZVbUzOE/edit?usp=sharing" TargetMode="External"/><Relationship Id="rId23" Type="http://schemas.openxmlformats.org/officeDocument/2006/relationships/hyperlink" Target="https://docs.google.com/document/d/1zwqxV-qqHcLhRVemf6bRm8zYSc1jjdiKggt-svrLahw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wHT2slOxw6cY6Dz7EUof9ON1ONt09kI1?usp=sharing" TargetMode="External"/><Relationship Id="rId4" Type="http://schemas.openxmlformats.org/officeDocument/2006/relationships/hyperlink" Target="https://news.google.com/rss/search?q=videoboothLA" TargetMode="External"/><Relationship Id="rId9" Type="http://schemas.openxmlformats.org/officeDocument/2006/relationships/hyperlink" Target="https://drive.google.com/file/d/1VzL4W6QuXm9UauaHJEW7VST3YLuag1jC/view?usp=sharing" TargetMode="External"/><Relationship Id="rId26" Type="http://schemas.openxmlformats.org/officeDocument/2006/relationships/hyperlink" Target="https://docs.google.com/presentation/d/19khCslbfPiJDZ0XG9R3wFIMLf6ltrxuWy8CJZVbUzOE/view" TargetMode="External"/><Relationship Id="rId25" Type="http://schemas.openxmlformats.org/officeDocument/2006/relationships/hyperlink" Target="https://docs.google.com/presentation/d/19khCslbfPiJDZ0XG9R3wFIMLf6ltrxuWy8CJZVbUzOE/pub?start=true&amp;loop=true&amp;delayms=3000" TargetMode="External"/><Relationship Id="rId27" Type="http://schemas.openxmlformats.org/officeDocument/2006/relationships/hyperlink" Target="https://docs.google.com/presentation/d/19khCslbfPiJDZ0XG9R3wFIMLf6ltrxuWy8CJZVbUzOE/htmlpresent" TargetMode="External"/><Relationship Id="rId5" Type="http://schemas.openxmlformats.org/officeDocument/2006/relationships/hyperlink" Target="https://drive.google.com/drive/folders/1kJkNYIL20NL-qm1plfUGRbOBMZ0sIDOp?usp=sharing" TargetMode="External"/><Relationship Id="rId6" Type="http://schemas.openxmlformats.org/officeDocument/2006/relationships/hyperlink" Target="https://drive.google.com/drive/folders/1QC-wSxq0D2_zOMsu6HDU0rG_3v2aIrOc?usp=sharing" TargetMode="External"/><Relationship Id="rId7" Type="http://schemas.openxmlformats.org/officeDocument/2006/relationships/hyperlink" Target="https://drive.google.com/drive/folders/1UIr-z1e8Ah7-V4mubmyBow4QdORI030U?usp=sharing" TargetMode="External"/><Relationship Id="rId8" Type="http://schemas.openxmlformats.org/officeDocument/2006/relationships/hyperlink" Target="https://drive.google.com/drive/folders/1egsR1o9kMlsp4TD6h9duvw734XxhoAk8?usp=sharing" TargetMode="External"/><Relationship Id="rId11" Type="http://schemas.openxmlformats.org/officeDocument/2006/relationships/hyperlink" Target="https://drive.google.com/file/d/1wziTUGXlgkfBUT-0CDXsJMiikHztb8Cf/view?usp=sharing" TargetMode="External"/><Relationship Id="rId10" Type="http://schemas.openxmlformats.org/officeDocument/2006/relationships/hyperlink" Target="https://drive.google.com/file/d/1BiihU2h-P5CIJxy7bvSOSLNq44CwItDV/view?usp=sharing" TargetMode="External"/><Relationship Id="rId13" Type="http://schemas.openxmlformats.org/officeDocument/2006/relationships/hyperlink" Target="https://docs.google.com/spreadsheet/pub?key=1FRYVMIO0d136HhJ4KShx5spWHesp3AwFuHl6pZIe-J8" TargetMode="External"/><Relationship Id="rId12" Type="http://schemas.openxmlformats.org/officeDocument/2006/relationships/hyperlink" Target="https://docs.google.com/spreadsheets/d/1FRYVMIO0d136HhJ4KShx5spWHesp3AwFuHl6pZIe-J8/edit?usp=sharing" TargetMode="External"/><Relationship Id="rId15" Type="http://schemas.openxmlformats.org/officeDocument/2006/relationships/hyperlink" Target="https://docs.google.com/spreadsheets/d/1FRYVMIO0d136HhJ4KShx5spWHesp3AwFuHl6pZIe-J8/pub" TargetMode="External"/><Relationship Id="rId14" Type="http://schemas.openxmlformats.org/officeDocument/2006/relationships/hyperlink" Target="https://docs.google.com/spreadsheets/d/1FRYVMIO0d136HhJ4KShx5spWHesp3AwFuHl6pZIe-J8/pubhtml" TargetMode="External"/><Relationship Id="rId17" Type="http://schemas.openxmlformats.org/officeDocument/2006/relationships/hyperlink" Target="https://docs.google.com/forms/d/1XZzTxLkcMZ7ilq5l3JkIlOMPrR317e7foDT4Q8QhO7c/edit?usp=sharing" TargetMode="External"/><Relationship Id="rId16" Type="http://schemas.openxmlformats.org/officeDocument/2006/relationships/hyperlink" Target="https://docs.google.com/spreadsheets/d/1FRYVMIO0d136HhJ4KShx5spWHesp3AwFuHl6pZIe-J8/view" TargetMode="External"/><Relationship Id="rId19" Type="http://schemas.openxmlformats.org/officeDocument/2006/relationships/hyperlink" Target="https://drive.google.com/file/d/1tpnxuW89TUi11jKtDR9JDr08CDxHmMk0/view?usp=drivesdk" TargetMode="External"/><Relationship Id="rId18" Type="http://schemas.openxmlformats.org/officeDocument/2006/relationships/hyperlink" Target="https://docs.google.com/drawings/d/1uhUy1C83ajEAD2CaZPO8Z5PfoLHQ99uVMweYawVB75A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20" Type="http://schemas.openxmlformats.org/officeDocument/2006/relationships/hyperlink" Target="https://sites.google.com/view/photoboothrentalslagunabeach/laguna-beach-photo-booths" TargetMode="External"/><Relationship Id="rId22" Type="http://schemas.openxmlformats.org/officeDocument/2006/relationships/hyperlink" Target="https://docs.google.com/document/d/1zwqxV-qqHcLhRVemf6bRm8zYSc1jjdiKggt-svrLahw/pub" TargetMode="External"/><Relationship Id="rId21" Type="http://schemas.openxmlformats.org/officeDocument/2006/relationships/hyperlink" Target="https://docs.google.com/document/d/1zwqxV-qqHcLhRVemf6bRm8zYSc1jjdiKggt-svrLahw/edit?usp=sharing" TargetMode="External"/><Relationship Id="rId24" Type="http://schemas.openxmlformats.org/officeDocument/2006/relationships/hyperlink" Target="https://docs.google.com/presentation/d/19khCslbfPiJDZ0XG9R3wFIMLf6ltrxuWy8CJZVbUzOE/edit?usp=sharing" TargetMode="External"/><Relationship Id="rId23" Type="http://schemas.openxmlformats.org/officeDocument/2006/relationships/hyperlink" Target="https://docs.google.com/document/d/1zwqxV-qqHcLhRVemf6bRm8zYSc1jjdiKggt-svrLahw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wHT2slOxw6cY6Dz7EUof9ON1ONt09kI1?usp=sharing" TargetMode="External"/><Relationship Id="rId4" Type="http://schemas.openxmlformats.org/officeDocument/2006/relationships/hyperlink" Target="https://news.google.com/rss/search?q=videoboothLA" TargetMode="External"/><Relationship Id="rId9" Type="http://schemas.openxmlformats.org/officeDocument/2006/relationships/hyperlink" Target="https://drive.google.com/file/d/1VzL4W6QuXm9UauaHJEW7VST3YLuag1jC/view?usp=sharing" TargetMode="External"/><Relationship Id="rId26" Type="http://schemas.openxmlformats.org/officeDocument/2006/relationships/hyperlink" Target="https://docs.google.com/presentation/d/19khCslbfPiJDZ0XG9R3wFIMLf6ltrxuWy8CJZVbUzOE/view" TargetMode="External"/><Relationship Id="rId25" Type="http://schemas.openxmlformats.org/officeDocument/2006/relationships/hyperlink" Target="https://docs.google.com/presentation/d/19khCslbfPiJDZ0XG9R3wFIMLf6ltrxuWy8CJZVbUzOE/pub?start=true&amp;loop=true&amp;delayms=3000" TargetMode="External"/><Relationship Id="rId27" Type="http://schemas.openxmlformats.org/officeDocument/2006/relationships/hyperlink" Target="https://docs.google.com/presentation/d/19khCslbfPiJDZ0XG9R3wFIMLf6ltrxuWy8CJZVbUzOE/htmlpresent" TargetMode="External"/><Relationship Id="rId5" Type="http://schemas.openxmlformats.org/officeDocument/2006/relationships/hyperlink" Target="https://drive.google.com/drive/folders/1kJkNYIL20NL-qm1plfUGRbOBMZ0sIDOp?usp=sharing" TargetMode="External"/><Relationship Id="rId6" Type="http://schemas.openxmlformats.org/officeDocument/2006/relationships/hyperlink" Target="https://drive.google.com/drive/folders/1QC-wSxq0D2_zOMsu6HDU0rG_3v2aIrOc?usp=sharing" TargetMode="External"/><Relationship Id="rId7" Type="http://schemas.openxmlformats.org/officeDocument/2006/relationships/hyperlink" Target="https://drive.google.com/drive/folders/1UIr-z1e8Ah7-V4mubmyBow4QdORI030U?usp=sharing" TargetMode="External"/><Relationship Id="rId8" Type="http://schemas.openxmlformats.org/officeDocument/2006/relationships/hyperlink" Target="https://drive.google.com/drive/folders/1egsR1o9kMlsp4TD6h9duvw734XxhoAk8?usp=sharing" TargetMode="External"/><Relationship Id="rId11" Type="http://schemas.openxmlformats.org/officeDocument/2006/relationships/hyperlink" Target="https://drive.google.com/file/d/1wziTUGXlgkfBUT-0CDXsJMiikHztb8Cf/view?usp=sharing" TargetMode="External"/><Relationship Id="rId10" Type="http://schemas.openxmlformats.org/officeDocument/2006/relationships/hyperlink" Target="https://drive.google.com/file/d/1BiihU2h-P5CIJxy7bvSOSLNq44CwItDV/view?usp=sharing" TargetMode="External"/><Relationship Id="rId13" Type="http://schemas.openxmlformats.org/officeDocument/2006/relationships/hyperlink" Target="https://docs.google.com/spreadsheet/pub?key=1FRYVMIO0d136HhJ4KShx5spWHesp3AwFuHl6pZIe-J8" TargetMode="External"/><Relationship Id="rId12" Type="http://schemas.openxmlformats.org/officeDocument/2006/relationships/hyperlink" Target="https://docs.google.com/spreadsheets/d/1FRYVMIO0d136HhJ4KShx5spWHesp3AwFuHl6pZIe-J8/edit?usp=sharing" TargetMode="External"/><Relationship Id="rId15" Type="http://schemas.openxmlformats.org/officeDocument/2006/relationships/hyperlink" Target="https://docs.google.com/spreadsheets/d/1FRYVMIO0d136HhJ4KShx5spWHesp3AwFuHl6pZIe-J8/pub" TargetMode="External"/><Relationship Id="rId14" Type="http://schemas.openxmlformats.org/officeDocument/2006/relationships/hyperlink" Target="https://docs.google.com/spreadsheets/d/1FRYVMIO0d136HhJ4KShx5spWHesp3AwFuHl6pZIe-J8/pubhtml" TargetMode="External"/><Relationship Id="rId17" Type="http://schemas.openxmlformats.org/officeDocument/2006/relationships/hyperlink" Target="https://docs.google.com/forms/d/1XZzTxLkcMZ7ilq5l3JkIlOMPrR317e7foDT4Q8QhO7c/edit?usp=sharing" TargetMode="External"/><Relationship Id="rId16" Type="http://schemas.openxmlformats.org/officeDocument/2006/relationships/hyperlink" Target="https://docs.google.com/spreadsheets/d/1FRYVMIO0d136HhJ4KShx5spWHesp3AwFuHl6pZIe-J8/view" TargetMode="External"/><Relationship Id="rId19" Type="http://schemas.openxmlformats.org/officeDocument/2006/relationships/hyperlink" Target="https://drive.google.com/file/d/1tpnxuW89TUi11jKtDR9JDr08CDxHmMk0/view?usp=drivesdk" TargetMode="External"/><Relationship Id="rId18" Type="http://schemas.openxmlformats.org/officeDocument/2006/relationships/hyperlink" Target="https://docs.google.com/drawings/d/1uhUy1C83ajEAD2CaZPO8Z5PfoLHQ99uVMweYawVB75A/edit?usp=sharing" TargetMode="Externa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46065696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46065696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https://drive.google.com/drive/folders/1wHT2slOxw6cY6Dz7EUof9ON1ONt09kI1?usp=sharing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https://news.google.com/rss/search?q=videoboothLA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https://drive.google.com/drive/folders/1kJkNYIL20NL-qm1plfUGRbOBMZ0sIDOp?usp=sharing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https://drive.google.com/drive/folders/1QC-wSxq0D2_zOMsu6HDU0rG_3v2aIrOc?usp=sharing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https://drive.google.com/drive/folders/1UIr-z1e8Ah7-V4mubmyBow4QdORI030U?usp=sharing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https://drive.google.com/drive/folders/1egsR1o9kMlsp4TD6h9duvw734XxhoAk8?usp=sharing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https://drive.google.com/file/d/1VzL4W6QuXm9UauaHJEW7VST3YLuag1jC/view?usp=sharing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https://drive.google.com/file/d/1BiihU2h-P5CIJxy7bvSOSLNq44CwItDV/view?usp=sharing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https://drive.google.com/file/d/1wziTUGXlgkfBUT-0CDXsJMiikHztb8Cf/view?usp=sharing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https://docs.google.com/spreadsheets/d/1FRYVMIO0d136HhJ4KShx5spWHesp3AwFuHl6pZIe-J8/edit?usp=sharing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https://docs.google.com/spreadsheet/pub?key=1FRYVMIO0d136HhJ4KShx5spWHesp3AwFuHl6pZIe-J8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https://docs.google.com/spreadsheets/d/1FRYVMIO0d136HhJ4KShx5spWHesp3AwFuHl6pZIe-J8/pubhtml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https://docs.google.com/spreadsheets/d/1FRYVMIO0d136HhJ4KShx5spWHesp3AwFuHl6pZIe-J8/pub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https://docs.google.com/spreadsheets/d/1FRYVMIO0d136HhJ4KShx5spWHesp3AwFuHl6pZIe-J8/view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https://docs.google.com/forms/d/1XZzTxLkcMZ7ilq5l3JkIlOMPrR317e7foDT4Q8QhO7c/edit?usp=sharing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https://docs.google.com/drawings/d/1uhUy1C83ajEAD2CaZPO8Z5PfoLHQ99uVMweYawVB75A/edit?usp=sharing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https://sites.google.com/view/photoboothrentalslagunabeach/laguna-beach-photo-booths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https://docs.google.com/document/d/1zwqxV-qqHcLhRVemf6bRm8zYSc1jjdiKggt-svrLahw/edit?usp=sharing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https://docs.google.com/document/d/1zwqxV-qqHcLhRVemf6bRm8zYSc1jjdiKggt-svrLahw/pub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https://docs.google.com/document/d/1zwqxV-qqHcLhRVemf6bRm8zYSc1jjdiKggt-svrLahw/view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https://docs.google.com/presentation/d/19khCslbfPiJDZ0XG9R3wFIMLf6ltrxuWy8CJZVbUzOE/edit?usp=sharing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https://docs.google.com/presentation/d/19khCslbfPiJDZ0XG9R3wFIMLf6ltrxuWy8CJZVbUzOE/pub?start=true&amp;loop=true&amp;delayms=3000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https://docs.google.com/presentation/d/19khCslbfPiJDZ0XG9R3wFIMLf6ltrxuWy8CJZVbUzOE/view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https://docs.google.com/presentation/d/19khCslbfPiJDZ0XG9R3wFIMLf6ltrxuWy8CJZVbUzOE/htmlpresent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SLIDES_API1460656962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SLIDES_API1460656962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SLIDES_API1460656962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SLIDES_API1460656962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SLIDES_API1460656962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SLIDES_API1460656962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SLIDES_API1460656962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SLIDES_API1460656962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SLIDES_API1460656962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SLIDES_API1460656962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SLIDES_API1460656962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SLIDES_API1460656962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SLIDES_API1460656962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SLIDES_API1460656962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SLIDES_API1460656962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SLIDES_API1460656962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https://drive.google.com/drive/folders/1wHT2slOxw6cY6Dz7EUof9ON1ONt09kI1?usp=sharing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https://news.google.com/rss/search?q=videoboothLA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https://drive.google.com/drive/folders/1kJkNYIL20NL-qm1plfUGRbOBMZ0sIDOp?usp=sharing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https://drive.google.com/drive/folders/1QC-wSxq0D2_zOMsu6HDU0rG_3v2aIrOc?usp=sharing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https://drive.google.com/drive/folders/1UIr-z1e8Ah7-V4mubmyBow4QdORI030U?usp=sharing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https://drive.google.com/drive/folders/1egsR1o9kMlsp4TD6h9duvw734XxhoAk8?usp=sharing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https://drive.google.com/file/d/1VzL4W6QuXm9UauaHJEW7VST3YLuag1jC/view?usp=sharing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https://drive.google.com/file/d/1BiihU2h-P5CIJxy7bvSOSLNq44CwItDV/view?usp=sharing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https://drive.google.com/file/d/1wziTUGXlgkfBUT-0CDXsJMiikHztb8Cf/view?usp=sharing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https://docs.google.com/spreadsheets/d/1FRYVMIO0d136HhJ4KShx5spWHesp3AwFuHl6pZIe-J8/edit?usp=sharing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https://docs.google.com/spreadsheet/pub?key=1FRYVMIO0d136HhJ4KShx5spWHesp3AwFuHl6pZIe-J8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https://docs.google.com/spreadsheets/d/1FRYVMIO0d136HhJ4KShx5spWHesp3AwFuHl6pZIe-J8/pubhtml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https://docs.google.com/spreadsheets/d/1FRYVMIO0d136HhJ4KShx5spWHesp3AwFuHl6pZIe-J8/pub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https://docs.google.com/spreadsheets/d/1FRYVMIO0d136HhJ4KShx5spWHesp3AwFuHl6pZIe-J8/view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https://docs.google.com/forms/d/1XZzTxLkcMZ7ilq5l3JkIlOMPrR317e7foDT4Q8QhO7c/edit?usp=sharing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https://docs.google.com/drawings/d/1uhUy1C83ajEAD2CaZPO8Z5PfoLHQ99uVMweYawVB75A/edit?usp=sharing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https://sites.google.com/view/photoboothrentalslagunabeach/laguna-beach-photo-booths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https://docs.google.com/document/d/1zwqxV-qqHcLhRVemf6bRm8zYSc1jjdiKggt-svrLahw/edit?usp=sharing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https://docs.google.com/document/d/1zwqxV-qqHcLhRVemf6bRm8zYSc1jjdiKggt-svrLahw/pub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https://docs.google.com/document/d/1zwqxV-qqHcLhRVemf6bRm8zYSc1jjdiKggt-svrLahw/view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https://docs.google.com/presentation/d/19khCslbfPiJDZ0XG9R3wFIMLf6ltrxuWy8CJZVbUzOE/edit?usp=sharing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https://docs.google.com/presentation/d/19khCslbfPiJDZ0XG9R3wFIMLf6ltrxuWy8CJZVbUzOE/pub?start=true&amp;loop=true&amp;delayms=3000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https://docs.google.com/presentation/d/19khCslbfPiJDZ0XG9R3wFIMLf6ltrxuWy8CJZVbUzOE/view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https://docs.google.com/presentation/d/19khCslbfPiJDZ0XG9R3wFIMLf6ltrxuWy8CJZVbUzOE/htmlpresent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SLIDES_API1460656962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SLIDES_API1460656962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46065696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46065696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460656962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460656962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1460656962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1460656962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1460656962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1460656962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- 360 PHOTO BOOTH RENTAL in Los Angeles1131 Elden Ave Apt #102, Los Angeles, CA 90006(562)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SLIDES_API1460656962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SLIDES_API1460656962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- 360 PHOTO BOOTH RENTAL in Los Angeles1131 Elden Ave Apt #102, Los Angeles, CA 90006(562)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1460656962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1460656962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1460656962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1460656962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460656962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460656962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presentation/d/19khCslbfPiJDZ0XG9R3wFIMLf6ltrxuWy8CJZVbUzOE/edit?usp=drivesdk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zwqxV-qqHcLhRVemf6bRm8zYSc1jjdiKggt-svrLahw/edit?usp=sharing" TargetMode="External"/><Relationship Id="rId21" Type="http://schemas.openxmlformats.org/officeDocument/2006/relationships/hyperlink" Target="https://sites.google.com/view/photoboothrentalslagunabeach/laguna-beach-photo-booths" TargetMode="External"/><Relationship Id="rId24" Type="http://schemas.openxmlformats.org/officeDocument/2006/relationships/hyperlink" Target="https://docs.google.com/document/d/1zwqxV-qqHcLhRVemf6bRm8zYSc1jjdiKggt-svrLahw/view" TargetMode="External"/><Relationship Id="rId23" Type="http://schemas.openxmlformats.org/officeDocument/2006/relationships/hyperlink" Target="https://docs.google.com/document/d/1zwqxV-qqHcLhRVemf6bRm8zYSc1jjdiKggt-svrLahw/pub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s://drive.google.com/drive/folders/1wHT2slOxw6cY6Dz7EUof9ON1ONt09kI1?usp=sharing" TargetMode="External"/><Relationship Id="rId9" Type="http://schemas.openxmlformats.org/officeDocument/2006/relationships/hyperlink" Target="https://drive.google.com/drive/folders/1egsR1o9kMlsp4TD6h9duvw734XxhoAk8?usp=sharing" TargetMode="External"/><Relationship Id="rId26" Type="http://schemas.openxmlformats.org/officeDocument/2006/relationships/hyperlink" Target="https://docs.google.com/presentation/d/19khCslbfPiJDZ0XG9R3wFIMLf6ltrxuWy8CJZVbUzOE/pub?start=true&amp;loop=true&amp;delayms=3000" TargetMode="External"/><Relationship Id="rId25" Type="http://schemas.openxmlformats.org/officeDocument/2006/relationships/hyperlink" Target="https://docs.google.com/presentation/d/19khCslbfPiJDZ0XG9R3wFIMLf6ltrxuWy8CJZVbUzOE/edit?usp=sharing" TargetMode="External"/><Relationship Id="rId28" Type="http://schemas.openxmlformats.org/officeDocument/2006/relationships/hyperlink" Target="https://docs.google.com/presentation/d/19khCslbfPiJDZ0XG9R3wFIMLf6ltrxuWy8CJZVbUzOE/htmlpresent" TargetMode="External"/><Relationship Id="rId27" Type="http://schemas.openxmlformats.org/officeDocument/2006/relationships/hyperlink" Target="https://docs.google.com/presentation/d/19khCslbfPiJDZ0XG9R3wFIMLf6ltrxuWy8CJZVbUzOE/view" TargetMode="External"/><Relationship Id="rId5" Type="http://schemas.openxmlformats.org/officeDocument/2006/relationships/hyperlink" Target="https://news.google.com/rss/search?q=videoboothLA" TargetMode="External"/><Relationship Id="rId6" Type="http://schemas.openxmlformats.org/officeDocument/2006/relationships/hyperlink" Target="https://drive.google.com/drive/folders/1kJkNYIL20NL-qm1plfUGRbOBMZ0sIDOp?usp=sharing" TargetMode="External"/><Relationship Id="rId29" Type="http://schemas.openxmlformats.org/officeDocument/2006/relationships/hyperlink" Target="https://docs.google.com/presentation/d/19khCslbfPiJDZ0XG9R3wFIMLf6ltrxuWy8CJZVbUzOE/edit?usp=drivesdk" TargetMode="External"/><Relationship Id="rId7" Type="http://schemas.openxmlformats.org/officeDocument/2006/relationships/hyperlink" Target="https://drive.google.com/drive/folders/1QC-wSxq0D2_zOMsu6HDU0rG_3v2aIrOc?usp=sharing" TargetMode="External"/><Relationship Id="rId8" Type="http://schemas.openxmlformats.org/officeDocument/2006/relationships/hyperlink" Target="https://drive.google.com/drive/folders/1UIr-z1e8Ah7-V4mubmyBow4QdORI030U?usp=sharing" TargetMode="External"/><Relationship Id="rId30" Type="http://schemas.openxmlformats.org/officeDocument/2006/relationships/image" Target="../media/image11.png"/><Relationship Id="rId11" Type="http://schemas.openxmlformats.org/officeDocument/2006/relationships/hyperlink" Target="https://drive.google.com/file/d/1BiihU2h-P5CIJxy7bvSOSLNq44CwItDV/view?usp=sharing" TargetMode="External"/><Relationship Id="rId10" Type="http://schemas.openxmlformats.org/officeDocument/2006/relationships/hyperlink" Target="https://drive.google.com/file/d/1VzL4W6QuXm9UauaHJEW7VST3YLuag1jC/view?usp=sharing" TargetMode="External"/><Relationship Id="rId13" Type="http://schemas.openxmlformats.org/officeDocument/2006/relationships/hyperlink" Target="https://docs.google.com/spreadsheets/d/1FRYVMIO0d136HhJ4KShx5spWHesp3AwFuHl6pZIe-J8/edit?usp=sharing" TargetMode="External"/><Relationship Id="rId12" Type="http://schemas.openxmlformats.org/officeDocument/2006/relationships/hyperlink" Target="https://drive.google.com/file/d/1wziTUGXlgkfBUT-0CDXsJMiikHztb8Cf/view?usp=sharing" TargetMode="External"/><Relationship Id="rId15" Type="http://schemas.openxmlformats.org/officeDocument/2006/relationships/hyperlink" Target="https://docs.google.com/spreadsheets/d/1FRYVMIO0d136HhJ4KShx5spWHesp3AwFuHl6pZIe-J8/pubhtml" TargetMode="External"/><Relationship Id="rId14" Type="http://schemas.openxmlformats.org/officeDocument/2006/relationships/hyperlink" Target="https://docs.google.com/spreadsheet/pub?key=1FRYVMIO0d136HhJ4KShx5spWHesp3AwFuHl6pZIe-J8" TargetMode="External"/><Relationship Id="rId17" Type="http://schemas.openxmlformats.org/officeDocument/2006/relationships/hyperlink" Target="https://docs.google.com/spreadsheets/d/1FRYVMIO0d136HhJ4KShx5spWHesp3AwFuHl6pZIe-J8/view" TargetMode="External"/><Relationship Id="rId16" Type="http://schemas.openxmlformats.org/officeDocument/2006/relationships/hyperlink" Target="https://docs.google.com/spreadsheets/d/1FRYVMIO0d136HhJ4KShx5spWHesp3AwFuHl6pZIe-J8/pub" TargetMode="External"/><Relationship Id="rId19" Type="http://schemas.openxmlformats.org/officeDocument/2006/relationships/hyperlink" Target="https://docs.google.com/drawings/d/1uhUy1C83ajEAD2CaZPO8Z5PfoLHQ99uVMweYawVB75A/edit?usp=sharing" TargetMode="External"/><Relationship Id="rId18" Type="http://schemas.openxmlformats.org/officeDocument/2006/relationships/hyperlink" Target="https://docs.google.com/forms/d/1XZzTxLkcMZ7ilq5l3JkIlOMPrR317e7foDT4Q8QhO7c/edit?usp=sharin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presentation/d/19khCslbfPiJDZ0XG9R3wFIMLf6ltrxuWy8CJZVbUzOE/edit?usp=drivesdk" TargetMode="External"/><Relationship Id="rId4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s://docs.google.com/presentation/d/19khCslbfPiJDZ0XG9R3wFIMLf6ltrxuWy8CJZVbUzOE/edit?usp=drivesdk" TargetMode="External"/><Relationship Id="rId5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7UlnVLlBw64" TargetMode="External"/><Relationship Id="rId5" Type="http://schemas.openxmlformats.org/officeDocument/2006/relationships/image" Target="../media/image2.jpg"/><Relationship Id="rId6" Type="http://schemas.openxmlformats.org/officeDocument/2006/relationships/hyperlink" Target="https://docs.google.com/presentation/d/19khCslbfPiJDZ0XG9R3wFIMLf6ltrxuWy8CJZVbUzOE/edit?usp=drivesdk" TargetMode="External"/><Relationship Id="rId7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4RPbWuMdaHI" TargetMode="External"/><Relationship Id="rId5" Type="http://schemas.openxmlformats.org/officeDocument/2006/relationships/image" Target="../media/image20.jpg"/><Relationship Id="rId6" Type="http://schemas.openxmlformats.org/officeDocument/2006/relationships/hyperlink" Target="https://docs.google.com/presentation/d/19khCslbfPiJDZ0XG9R3wFIMLf6ltrxuWy8CJZVbUzOE/edit?usp=drivesdk" TargetMode="External"/><Relationship Id="rId7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aCg-jlTN4PU" TargetMode="External"/><Relationship Id="rId5" Type="http://schemas.openxmlformats.org/officeDocument/2006/relationships/image" Target="../media/image4.jpg"/><Relationship Id="rId6" Type="http://schemas.openxmlformats.org/officeDocument/2006/relationships/hyperlink" Target="https://docs.google.com/presentation/d/19khCslbfPiJDZ0XG9R3wFIMLf6ltrxuWy8CJZVbUzOE/edit?usp=drivesdk" TargetMode="External"/><Relationship Id="rId7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p4NDupc3Hv4" TargetMode="External"/><Relationship Id="rId5" Type="http://schemas.openxmlformats.org/officeDocument/2006/relationships/image" Target="../media/image9.jpg"/><Relationship Id="rId6" Type="http://schemas.openxmlformats.org/officeDocument/2006/relationships/hyperlink" Target="https://docs.google.com/presentation/d/19khCslbfPiJDZ0XG9R3wFIMLf6ltrxuWy8CJZVbUzOE/edit?usp=drivesdk" TargetMode="External"/><Relationship Id="rId7" Type="http://schemas.openxmlformats.org/officeDocument/2006/relationships/image" Target="../media/image1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slagunabeach/laguna-beach-photo-booths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9khCslbfPiJDZ0XG9R3wFIMLf6ltrxuWy8CJZVbUzOE/edit?usp=drivesdk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9khCslbfPiJDZ0XG9R3wFIMLf6ltrxuWy8CJZVbUzOE/edit?usp=drivesdk" TargetMode="External"/><Relationship Id="rId4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9khCslbfPiJDZ0XG9R3wFIMLf6ltrxuWy8CJZVbUzOE/edit?usp=drivesdk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s://docs.google.com/presentation/d/19khCslbfPiJDZ0XG9R3wFIMLf6ltrxuWy8CJZVbUzOE/edit?usp=drivesdk" TargetMode="External"/><Relationship Id="rId6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2.jpg"/><Relationship Id="rId5" Type="http://schemas.openxmlformats.org/officeDocument/2006/relationships/hyperlink" Target="https://docs.google.com/presentation/d/19khCslbfPiJDZ0XG9R3wFIMLf6ltrxuWy8CJZVbUzOE/edit?usp=drivesdk" TargetMode="External"/><Relationship Id="rId6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8.jpg"/><Relationship Id="rId5" Type="http://schemas.openxmlformats.org/officeDocument/2006/relationships/hyperlink" Target="https://docs.google.com/presentation/d/19khCslbfPiJDZ0XG9R3wFIMLf6ltrxuWy8CJZVbUzOE/edit?usp=drivesdk" TargetMode="External"/><Relationship Id="rId6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open air photo booth rental Laguna Beach " id="112" name="Google Shape;112;p22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target url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folder top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rss feed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folder articles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folder photos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folder pdfs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folder slides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spreadsheet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spreadsheet key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spreadsheet pubhtml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spreadsheet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spreadsheet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form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drawing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image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image link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descr="open air photo booth rental Laguna Beach " id="120" name="Google Shape;120;p23" title="open air photo booth rental Laguna Beach ">
            <a:hlinkClick r:id="rId29"/>
          </p:cNvPr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6" name="Google Shape;126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  <p:pic>
        <p:nvPicPr>
          <p:cNvPr descr="open air photo booth rental Laguna Beach " id="127" name="Google Shape;127;p24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descr="open air photo booth rental Laguna Beach " id="133" name="Google Shape;133;p25" title="open air photo booth rental Laguna Beach 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39" name="Google Shape;139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40" name="Google Shape;140;p26" title="open air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46" name="Google Shape;146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47" name="Google Shape;147;p27" title="open air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53" name="Google Shape;153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54" name="Google Shape;154;p28" title="open air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60" name="Google Shape;160;p2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61" name="Google Shape;161;p29" title="open air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" name="Google Shape;167;p3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pen air photo booth rental Laguna Beach " id="60" name="Google Shape;60;p14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pen air photo booth rental Laguna Beach " id="65" name="Google Shape;65;p15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2700" y="12700"/>
            <a:ext cx="101601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open air photo booth rental Laguna Beach " id="73" name="Google Shape;73;p16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Lucky Frog Photo Booth - 360 PHOTO BOOTH RENTAL in Los Angeles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1131 Elden Ave Apt #102, Los Angeles, CA 90006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(562) 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open air photo booth rental Laguna Beach " id="80" name="Google Shape;80;p17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open air photo booth rental Laguna Beach	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open air photo booth rental Laguna Beach " id="87" name="Google Shape;87;p18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2" name="Google Shape;92;p19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93" name="Google Shape;93;p19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8" name="Google Shape;98;p20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99" name="Google Shape;99;p20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104" name="Google Shape;104;p21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05" name="Google Shape;105;p21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